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A7060-3BA6-44BA-9543-6A6EA1522B8B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321E4-E1E2-404E-BCAD-289FD25092B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7315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3515FC8-E0E3-4EE9-A4ED-0B9B8B558DA7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AA8607F-5C11-4662-B16D-45BA9C9B1770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429737"/>
            <a:ext cx="7704856" cy="6116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O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Durley Gisela Díaz Ibarguen</a:t>
            </a:r>
          </a:p>
          <a:p>
            <a:pPr marL="0" indent="0" algn="ctr">
              <a:buNone/>
            </a:pPr>
            <a:r>
              <a:rPr lang="es-CO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10.2</a:t>
            </a:r>
          </a:p>
          <a:p>
            <a:pPr marL="0" indent="0" algn="r">
              <a:buNone/>
            </a:pPr>
            <a:r>
              <a:rPr lang="es-CO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Ins . Edu Gabriel García Márquez Tema:</a:t>
            </a:r>
          </a:p>
          <a:p>
            <a:pPr marL="0" indent="0" algn="r">
              <a:buNone/>
            </a:pPr>
            <a:r>
              <a:rPr lang="es-CO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El Mouse</a:t>
            </a:r>
          </a:p>
          <a:p>
            <a:pPr marL="0" indent="0">
              <a:buNone/>
            </a:pPr>
            <a:endParaRPr lang="es-CO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2050" name="Picture 2" descr="http://www.lineageek.com/wp-content/uploads/2011/11/mouse-mouse-mouse-mou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3275">
            <a:off x="1503267" y="3467490"/>
            <a:ext cx="3486564" cy="29697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306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3" y="764704"/>
            <a:ext cx="2160240" cy="54006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Dell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NOGA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CLONE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Vaio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Micronics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Ienovo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Lg</a:t>
            </a:r>
          </a:p>
          <a:p>
            <a:pPr>
              <a:buFont typeface="Wingdings" pitchFamily="2" charset="2"/>
              <a:buChar char="v"/>
            </a:pPr>
            <a:endParaRPr lang="es-E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E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indent="0">
              <a:buNone/>
            </a:pPr>
            <a:endParaRPr lang="es-ES" dirty="0" smtClean="0"/>
          </a:p>
        </p:txBody>
      </p:sp>
      <p:pic>
        <p:nvPicPr>
          <p:cNvPr id="3074" name="Picture 2" descr="http://sadpanda.us/images/252020-NQ0SC9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0648"/>
            <a:ext cx="3708648" cy="2838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estamosenlinea.com.ve/wp-content/uploads/2011/05/mouse-h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432" y="3429000"/>
            <a:ext cx="3287688" cy="2620057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68362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CuadroTexto"/>
          <p:cNvSpPr txBox="1"/>
          <p:nvPr/>
        </p:nvSpPr>
        <p:spPr>
          <a:xfrm>
            <a:off x="165007" y="732186"/>
            <a:ext cx="5472608" cy="569386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s-CO" sz="6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El Mouse</a:t>
            </a:r>
          </a:p>
          <a:p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</a:t>
            </a:r>
            <a:r>
              <a:rPr lang="es-CO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 </a:t>
            </a: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 </a:t>
            </a:r>
            <a:r>
              <a:rPr lang="es-CO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dispositivo apuntador </a:t>
            </a: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 utilizado para facilitar el manejo de un </a:t>
            </a:r>
            <a:r>
              <a:rPr lang="es-CO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entorno gráfico</a:t>
            </a: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 en </a:t>
            </a:r>
            <a:r>
              <a:rPr lang="es-CO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una computadora. </a:t>
            </a: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Generalmente está fabricado </a:t>
            </a:r>
            <a:r>
              <a:rPr lang="es-CO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en plástico</a:t>
            </a: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 y se utiliza con una de las </a:t>
            </a:r>
            <a:r>
              <a:rPr lang="es-CO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manos.</a:t>
            </a:r>
          </a:p>
          <a:p>
            <a:r>
              <a:rPr lang="es-E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El Mouse es un dispositivo de entrada y salida por que permiten </a:t>
            </a:r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la comunicación entre la computadora y el usuario.</a:t>
            </a:r>
            <a:endParaRPr lang="es-CO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dirty="0"/>
          </a:p>
        </p:txBody>
      </p:sp>
      <p:pic>
        <p:nvPicPr>
          <p:cNvPr id="1036" name="Picture 12" descr="http://2.bp.blogspot.com/_vFRmy4tZx1U/SteVDXEL0UI/AAAAAAAAAjM/Ra981qYL6V0/s400/mouse_geni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615" y="2714460"/>
            <a:ext cx="3138686" cy="31386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5613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79512" y="284104"/>
            <a:ext cx="51845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Función</a:t>
            </a:r>
            <a:endParaRPr lang="es-CO" sz="6600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La función principal del mouse es desplazar el cursor sobre la pantalla en una interfaz gráfica (GUI), permitiendo interactuar con los elementos de la pantalla a través de los distintos botones del mismo, especialmente los dos botones principales y básicos (clic izquierdo y clic derecho).</a:t>
            </a:r>
            <a:endParaRPr lang="es-CO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r>
              <a:rPr lang="es-CO" dirty="0" smtClean="0"/>
              <a:t> </a:t>
            </a:r>
            <a:endParaRPr lang="es-CO" dirty="0"/>
          </a:p>
        </p:txBody>
      </p:sp>
      <p:pic>
        <p:nvPicPr>
          <p:cNvPr id="3084" name="Picture 12" descr="http://4.bp.blogspot.com/_KpB5CryuhN4/TD0bHeYPY8I/AAAAAAAAAQc/AqXIsxeIMX4/s1600/Mouse+y+man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5286">
            <a:off x="5616810" y="2193871"/>
            <a:ext cx="3116329" cy="28985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0957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24028" y="260648"/>
            <a:ext cx="519598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Tipos De Mouse</a:t>
            </a:r>
          </a:p>
          <a:p>
            <a:pPr algn="ctr"/>
            <a:endParaRPr lang="es-CO" sz="6000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r>
              <a:rPr lang="es-CO" sz="54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El mouse Mecánico:</a:t>
            </a:r>
          </a:p>
          <a:p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Tienen una gran esfera de plástico o goma, de varias capas, en su parte inferior para mover dos ruedas que generan pulsos en respuesta al movimiento de éste sobre la superficie. </a:t>
            </a:r>
            <a:endParaRPr lang="es-CO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dirty="0" smtClean="0"/>
          </a:p>
          <a:p>
            <a:endParaRPr lang="es-CO" dirty="0"/>
          </a:p>
        </p:txBody>
      </p:sp>
      <p:pic>
        <p:nvPicPr>
          <p:cNvPr id="4100" name="Picture 4" descr="http://1.bp.blogspot.com/_t4REA5d6Gwc/Sek49EThZPI/AAAAAAAAAE4/R9rlQViyvGc/s320/300px-Mouse_mechanism_diagram_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498" y="2132856"/>
            <a:ext cx="3228950" cy="331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53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95536" y="620688"/>
            <a:ext cx="496855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Mouse óptico</a:t>
            </a:r>
          </a:p>
          <a:p>
            <a:pPr algn="ctr"/>
            <a:endParaRPr lang="es-CO" sz="3200" dirty="0" smtClean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Es una variante que carece de la bola de goma que evita el frecuente problema de la acumulación de suciedad en el eje de transmisión, y por sus características ópticas es menos propenso a sufrir un inconveniente similar</a:t>
            </a:r>
          </a:p>
        </p:txBody>
      </p:sp>
      <p:pic>
        <p:nvPicPr>
          <p:cNvPr id="5124" name="Picture 4" descr="http://www.realcolor.com.ar/rc7/fotos/Mouse_optico_-Noga_NG302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576" y="1916832"/>
            <a:ext cx="3073524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0070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23528" y="692696"/>
            <a:ext cx="381642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Mouse inalámbrico:</a:t>
            </a:r>
          </a:p>
          <a:p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En este caso el dispositivo carece de un cable que lo comunique con la computadora (ordenador), en su lugar utiliza algún tipo de tecnología inalámbrica. </a:t>
            </a:r>
            <a:endParaRPr lang="es-CO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dirty="0"/>
          </a:p>
        </p:txBody>
      </p:sp>
      <p:pic>
        <p:nvPicPr>
          <p:cNvPr id="6146" name="Picture 2" descr="http://www.mystartec.com/imagenes/productos/accesorios/mouseWireless_vista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340768"/>
            <a:ext cx="3970627" cy="29448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1682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547664" y="498250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Partes Del mouse</a:t>
            </a:r>
            <a:endParaRPr lang="es-CO" sz="48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7174" name="Picture 6" descr="http://1.bp.blogspot.com/_30R5-n1qxFM/TNQAl86XwII/AAAAAAAAAEE/NTb43_Bh0TQ/s320/raton+ex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48780"/>
            <a:ext cx="6552728" cy="491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83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54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Partes internas del mouse</a:t>
            </a:r>
            <a:endParaRPr lang="es-CO" sz="54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8194" name="Picture 2" descr="http://4.bp.blogspot.com/_30R5-n1qxFM/TNQBOgwjRqI/AAAAAAAAAEM/7u_U8BL95Lw/s1600/20070821klpinginf_14_Ees_SC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00" y="1391222"/>
            <a:ext cx="817240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90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9" y="548680"/>
            <a:ext cx="7956872" cy="5577483"/>
          </a:xfrm>
        </p:spPr>
        <p:txBody>
          <a:bodyPr numCol="1">
            <a:normAutofit lnSpcReduction="10000"/>
          </a:bodyPr>
          <a:lstStyle/>
          <a:p>
            <a:pPr marL="0" indent="0" algn="ctr">
              <a:buNone/>
            </a:pPr>
            <a:r>
              <a:rPr lang="es-ES" sz="6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Marcas</a:t>
            </a:r>
            <a:endParaRPr lang="es-ES" sz="66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Hp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Targus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Logitech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Genius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Acteck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Microsoft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Techzone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EB</a:t>
            </a:r>
          </a:p>
          <a:p>
            <a:pPr>
              <a:buFont typeface="Wingdings" pitchFamily="2" charset="2"/>
              <a:buChar char="v"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Fujitsu</a:t>
            </a:r>
          </a:p>
          <a:p>
            <a:pPr>
              <a:buFont typeface="Wingdings" pitchFamily="2" charset="2"/>
              <a:buChar char="v"/>
            </a:pPr>
            <a:endParaRPr lang="es-E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indent="0">
              <a:buNone/>
            </a:pPr>
            <a:endParaRPr lang="es-E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E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E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indent="0">
              <a:buNone/>
            </a:pPr>
            <a:endParaRPr lang="es-CO" sz="28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029" name="Picture 5" descr="http://news.cnet.com/i/tim/2011/01/31/Fujitsu-m440-eco-friendly-pc-mou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6188">
            <a:off x="3665133" y="2411527"/>
            <a:ext cx="4346848" cy="28399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8449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50" autoRev="1" fill="remov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" dur="250" autoRev="1" fill="remov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50" autoRev="1" fill="remov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50" autoRev="1" fill="remove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250" autoRev="1" fill="remove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remove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remove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50" autoRev="1" fill="remov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0" dur="250" autoRev="1" fill="remov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50" autoRev="1" fill="remov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50" autoRev="1" fill="remove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5" dur="250" autoRev="1" fill="remove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250" autoRev="1" fill="remove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50" autoRev="1" fill="remove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0" dur="250" autoRev="1" fill="remove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250" autoRev="1" fill="remove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50" autoRev="1" fill="remove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250" autoRev="1" fill="remove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50" autoRev="1" fill="remove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250" autoRev="1" fill="remove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0" dur="250" autoRev="1" fill="remove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250" autoRev="1" fill="remove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autoRev="1" fill="remove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132</TotalTime>
  <Words>131</Words>
  <Application>Microsoft Office PowerPoint</Application>
  <PresentationFormat>Presentación en pantalla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Forma de onda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Partes internas del mouse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IE GABRIEL GARCIA MARQUEZ </cp:lastModifiedBy>
  <cp:revision>16</cp:revision>
  <dcterms:created xsi:type="dcterms:W3CDTF">2012-02-08T19:59:38Z</dcterms:created>
  <dcterms:modified xsi:type="dcterms:W3CDTF">2012-02-09T18:40:09Z</dcterms:modified>
</cp:coreProperties>
</file>